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ota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Abrir com a pergunta que guia a história inteira: quando uma IA fala da sua marca, quem garante que ela fala certo? Apresentar o protagonista pela credencial canônica — CEO da Brasil GEO, ex-CMO da Semantix (Nasdaq), cofundador da AI Brasil — e prometer a história em três atos: raízes, fundação e trabalho.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ota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Mostrar o efeito de rede: o hub aberto forma o vocabulário do mercado, os cursos aprofundam a prática, o orquestrador multi-LLM industrializa a medição e o podcast semanal mantém o ritmo público. Cada frente torna as outras mais citáveis — o método aplicado à própria casa.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ota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Fechar a prova com a autorreferência honesta: este deck e o episódio especial do podcast são derivados do mesmo pipeline local que a casa usa para os clientes — texto com fonte, áudio com gate de qualidade e publicação com curadoria humana.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ota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Encerrar devolvendo a pergunta da capa: quando uma IA falar da sua marca, quem garante que ela fala certo? Convidar para o episódio especial em brasilgeo.ai/podcast e para a página do fundador — e combinar o próximo passo antes de fechar a sala.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ota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Percorrer a agenda derivada das seções em trinta segundos: primeiro as raízes em dados e marketing, depois a fundação da primeira consultoria brasileira de GEO, por fim o trabalho de hoje — pesquisa diária, educação e método — com a chamada para ouvir o episódio especial.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ota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Ato um. Situar a trajetória: a carreira que une dados em escala e marketing de marca — a combinação exata que o problema da citação por IA exigiria anos depois. A história não começa na IA generativa; começa na disciplina de medir.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ota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Contar as duas raízes com calma: na Semantix, o hábito de tratar dado como ativo de negócio; na AI Brasil, a leitura antecipada de como a inteligência artificial mudaria o consumo de informação. Fechar conectando: quem viveu os dois lados enxerga primeiro o problema da marca dentro da resposta gerada.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ota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Ato dois. O contexto da fundação: a jornada de descoberta deixou de terminar numa página de links e passou a terminar dentro de uma resposta única gerada por IA. Marcas passaram a ser descritas — certo ou errado — por assistentes que ninguém contratou. A pergunta da capa vira urgência de negócio.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ota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Enunciar a tese devagar: no novo funil, quem não é citado não é considerado — e quem é citado errado é considerado pelo motivo errado. GEO é a resposta metodológica: diagnóstico, conteúdo citável e medição recorrente. Não é truque de otimização; é disciplina editorial com lastro.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ota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Ler por linha: o objeto muda da página de resultados para a resposta gerada; a base de decisão muda de boas práticas genéricas para pesquisa própria diária; e a casa publica método e dados em hub aberto — a transparência é parte do produto, porque fonte verificável é o que as engines citam.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ota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Ato três. O trabalho corrente em três frentes que se alimentam: a pesquisa que mede diariamente como as IAs citam empresas brasileiras, a educação que forma o mercado e as ferramentas próprias que sustentam a operação. Os números do próximo slide são o coração da prova.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ota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Dar peso aos números: sessenta e nove entidades em quatro verticais, cinco assistentes consultados todos os dias, mais de sessenta e três mil respostas analisadas. É essa base que permite afirmar como cada engine cita — e errar menos ao recomendar o que tornar citável.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B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do slide 1" descr="Slide 1: Alexandre Caramaschi e a Brasil GEO: histórico e trabalh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do slide 10" descr="Slide 10: Educação aberta e ferramentas própri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do slide 11" descr="Slide 11: O método aplicado a si mesm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do slide 12" descr="Slide 12: Ouça a história comple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do slide 2" descr="Slide 2: A história em três ato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do slide 3" descr="Slide 3: Antes da resposta gerada, os dado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do slide 4" descr="Slide 4: Uma trajetória entre dados e marc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do slide 5" descr="Slide 5: O buscador virou respos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do slide 6" descr="Slide 6: A tese: ser citado corretamente é o novo ranque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do slide 7" descr="Slide 7: O que a Brasil GEO faz de diferen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do slide 8" descr="Slide 8: O trabalho hoje: medir, ensinar, public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do slide 9" descr="Slide 9: Pesquisa diária sobre citação de marcas por 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asil GEO — brasilgeo">
  <a:themeElements>
    <a:clrScheme name="Brasil GEO — brasilgeo">
      <a:dk1>
        <a:srgbClr val="080B14"/>
      </a:dk1>
      <a:lt1>
        <a:srgbClr val="F4F7FB"/>
      </a:lt1>
      <a:dk2>
        <a:srgbClr val="0E1524"/>
      </a:dk2>
      <a:lt2>
        <a:srgbClr val="9CA7B8"/>
      </a:lt2>
      <a:accent1>
        <a:srgbClr val="2FE3C6"/>
      </a:accent1>
      <a:accent2>
        <a:srgbClr val="A98BFA"/>
      </a:accent2>
      <a:accent3>
        <a:srgbClr val="5B8DEF"/>
      </a:accent3>
      <a:accent4>
        <a:srgbClr val="F5C451"/>
      </a:accent4>
      <a:accent5>
        <a:srgbClr val="FF7E6E"/>
      </a:accent5>
      <a:accent6>
        <a:srgbClr val="17A98D"/>
      </a:accent6>
      <a:hlink>
        <a:srgbClr val="2FE3C6"/>
      </a:hlink>
      <a:folHlink>
        <a:srgbClr val="A98BFA"/>
      </a:folHlink>
    </a:clrScheme>
    <a:fontScheme name="Brasil GEO — brasilge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Brasil GEO — brasilgeo">
  <a:themeElements>
    <a:clrScheme name="Brasil GEO — brasilgeo">
      <a:dk1>
        <a:srgbClr val="080B14"/>
      </a:dk1>
      <a:lt1>
        <a:srgbClr val="F4F7FB"/>
      </a:lt1>
      <a:dk2>
        <a:srgbClr val="0E1524"/>
      </a:dk2>
      <a:lt2>
        <a:srgbClr val="9CA7B8"/>
      </a:lt2>
      <a:accent1>
        <a:srgbClr val="2FE3C6"/>
      </a:accent1>
      <a:accent2>
        <a:srgbClr val="A98BFA"/>
      </a:accent2>
      <a:accent3>
        <a:srgbClr val="5B8DEF"/>
      </a:accent3>
      <a:accent4>
        <a:srgbClr val="F5C451"/>
      </a:accent4>
      <a:accent5>
        <a:srgbClr val="FF7E6E"/>
      </a:accent5>
      <a:accent6>
        <a:srgbClr val="17A98D"/>
      </a:accent6>
      <a:hlink>
        <a:srgbClr val="2FE3C6"/>
      </a:hlink>
      <a:folHlink>
        <a:srgbClr val="A98BFA"/>
      </a:folHlink>
    </a:clrScheme>
    <a:fontScheme name="Brasil GEO — brasilge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geo_decks (GEO-Pesquisador)</Application>
  <Slides>12</Slides>
  <Notes>12</Notes>
  <PresentationFormat>Widescreen</PresentationFormat>
  <HeadingPairs>
    <vt:vector size="2" baseType="variant">
      <vt:variant>
        <vt:lpstr>Títulos de slides</vt:lpstr>
      </vt:variant>
      <vt:variant>
        <vt:i4>12</vt:i4>
      </vt:variant>
    </vt:vector>
  </HeadingPairs>
  <TitlesOfParts>
    <vt:vector size="12" baseType="lpstr">
      <vt:lpstr>Alexandre Caramaschi e a Brasil GEO: histórico e trabalho</vt:lpstr>
      <vt:lpstr>A história em três atos</vt:lpstr>
      <vt:lpstr>Antes da resposta gerada, os dados</vt:lpstr>
      <vt:lpstr>Uma trajetória entre dados e marca</vt:lpstr>
      <vt:lpstr>O buscador virou resposta</vt:lpstr>
      <vt:lpstr>A tese: ser citado corretamente é o novo ranquear</vt:lpstr>
      <vt:lpstr>O que a Brasil GEO faz de diferente</vt:lpstr>
      <vt:lpstr>O trabalho hoje: medir, ensinar, publicar</vt:lpstr>
      <vt:lpstr>Pesquisa diária sobre citação de marcas por IA</vt:lpstr>
      <vt:lpstr>Educação aberta e ferramentas próprias</vt:lpstr>
      <vt:lpstr>O método aplicado a si mesmo</vt:lpstr>
      <vt:lpstr>Ouça a história completa</vt:lpstr>
    </vt:vector>
  </TitlesOfPart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Alexandre Caramaschi e a Brasil GEO: histórico e trabalho</dc:title>
  <dc:subject>A história de quem mede como as IAs citam as marcas brasileiras</dc:subject>
  <dc:creator>Alexandre Caramaschi</dc:creator>
  <cp:lastModifiedBy>Alexandre Caramaschi</cp:lastModifiedBy>
  <dc:language>pt-BR</dc:language>
  <cp:category>Brasil GEO</cp:category>
  <dcterms:created xsi:type="dcterms:W3CDTF">2026-07-14T00:00:00Z</dcterms:created>
  <dcterms:modified xsi:type="dcterms:W3CDTF">2026-07-14T00:00:00Z</dcterms:modified>
</cp:coreProperties>
</file>